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embeddedFontLst>
    <p:embeddedFont>
      <p:font typeface="Average"/>
      <p:regular r:id="rId74"/>
    </p:embeddedFont>
    <p:embeddedFont>
      <p:font typeface="Oswald"/>
      <p:regular r:id="rId75"/>
      <p:bold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Oswald-regular.fntdata"/><Relationship Id="rId30" Type="http://schemas.openxmlformats.org/officeDocument/2006/relationships/slide" Target="slides/slide25.xml"/><Relationship Id="rId74" Type="http://schemas.openxmlformats.org/officeDocument/2006/relationships/font" Target="fonts/Average-regular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font" Target="fonts/Oswald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98d65eb7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98d65eb7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98d65eb7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98d65eb7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98d65eb7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98d65eb7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98d65eb7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98d65eb7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eaf65bfe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eaf65bfe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98d65eb7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98d65eb7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98d65eb7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98d65eb7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098d65eb7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098d65eb7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98d65eb7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098d65eb7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98d65eb7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98d65eb7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098d65eb7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098d65eb7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98d65eb7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98d65eb7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eaf65bfe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eaf65bfe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0eaf65bfe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0eaf65bfe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eaf65bfe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0eaf65bfe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eaf65bfe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eaf65bfe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eaf65bfe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0eaf65bfe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eaf65bfe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0eaf65bfe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eaf65bfe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0eaf65bfe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eaf65bfe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0eaf65bfe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eaf65bfe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0eaf65bfe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98d65eb7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98d65eb7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0eaf65bfe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0eaf65bfe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eaf65bfe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eaf65bfe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eaf65bfe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0eaf65bfe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098d65eb7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098d65eb7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eaf65bfe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0eaf65bfe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eaf65bf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0eaf65bf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eaf65bfe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0eaf65bfe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eaf65bfe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0eaf65bfe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0eaf65bfe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0eaf65bfe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0eaf65bf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0eaf65bf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98d65eb7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98d65eb7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eaf65bfe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0eaf65bfe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eaf65bfe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0eaf65bfe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098d65eb7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098d65eb7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0eaf65bfe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0eaf65bfe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eaf65bfe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0eaf65bfe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0eaf65bfe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0eaf65bfe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eaf65bfe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0eaf65bfe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eaf65bfe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0eaf65bfe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0eaf65bfe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0eaf65bfe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eaf65bfe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0eaf65bfe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098d65eb7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098d65eb7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0eaf65bfe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0eaf65bfe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0eaf65bfe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0eaf65bfe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0eaf65bfe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0eaf65bfe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0eaf65bfe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0eaf65bfe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0eaf65bfe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0eaf65bfe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0eaf65bfe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0eaf65bfe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0eaf65bfe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0eaf65bfe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0eaf65bfe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0eaf65bfe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0eaf65bfe4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0eaf65bfe4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0eaf65bfe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0eaf65bfe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98d65eb7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98d65eb7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0eaf65bfe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0eaf65bfe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0eaf65bfe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0eaf65bfe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0eaf65bfe4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0eaf65bfe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0eaf65bfe4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0eaf65bfe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eaf65bfe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0eaf65bfe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0eaf65bfe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0eaf65bfe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0eaf65bfe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0eaf65bfe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0eaf65bfe4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0eaf65bfe4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0eaf65bfe4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0eaf65bfe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98d65eb7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98d65eb7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eaf65bfe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eaf65bfe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eaf65bfe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eaf65bfe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African Countries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of research done for Video Games as an Educational Medium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Cape Verde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650" y="222513"/>
            <a:ext cx="4450699" cy="46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African Republic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13" y="661263"/>
            <a:ext cx="6066171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Chad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238" y="222513"/>
            <a:ext cx="3053537" cy="46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Comoros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063" y="222513"/>
            <a:ext cx="5085875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Democratic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Republic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Congo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503" y="222510"/>
            <a:ext cx="4832998" cy="46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Ivory Coast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738" y="222513"/>
            <a:ext cx="4480519" cy="46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Djibouti</a:t>
            </a: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563" y="222513"/>
            <a:ext cx="3796864" cy="46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Egypt</a:t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300" y="661263"/>
            <a:ext cx="388741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Equatorial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Guinea</a:t>
            </a:r>
            <a:endParaRPr/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238" y="222513"/>
            <a:ext cx="4519530" cy="46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554850" y="445025"/>
            <a:ext cx="4277400" cy="4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There are 54 countries in Africa.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We will be showing you what each of them look like in alphabetical order.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/>
              <a:t>Then we will show some examples of mnemonics that could be helpful for learning the names of the countries.</a:t>
            </a:r>
            <a:endParaRPr sz="23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"/>
            <a:ext cx="4554850" cy="5143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Eritrea</a:t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650" y="222513"/>
            <a:ext cx="5378688" cy="469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Ethiopia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Gambia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Ghana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Guinea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Guinea-bissau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Kenya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Lesotho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Liberia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Algeria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215" y="222513"/>
            <a:ext cx="4207572" cy="46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Libya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Madagascar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Malawi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</a:t>
            </a:r>
            <a:endParaRPr/>
          </a:p>
        </p:txBody>
      </p:sp>
      <p:pic>
        <p:nvPicPr>
          <p:cNvPr id="237" name="Google Shape;2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700" y="222512"/>
            <a:ext cx="4934600" cy="46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Mauritania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Mauritius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Morocco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Mozambique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Nambia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Angola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351" y="222512"/>
            <a:ext cx="4787287" cy="46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Nigeria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Rwanda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Sao Tome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Principe</a:t>
            </a:r>
            <a:endParaRPr/>
          </a:p>
        </p:txBody>
      </p:sp>
      <p:pic>
        <p:nvPicPr>
          <p:cNvPr id="283" name="Google Shape;2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725" y="222513"/>
            <a:ext cx="2780555" cy="46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Senegal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Seychelles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Sierra Leone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Somalia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 Africa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 Sudan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Benin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763" y="222513"/>
            <a:ext cx="2296469" cy="46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Swaziland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Tanzania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Togo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Tunisia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Uganda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Zambia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Zimbabwe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69"/>
          <p:cNvSpPr txBox="1"/>
          <p:nvPr>
            <p:ph idx="2" type="body"/>
          </p:nvPr>
        </p:nvSpPr>
        <p:spPr>
          <a:xfrm>
            <a:off x="4832400" y="1237638"/>
            <a:ext cx="3999900" cy="26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Now that we’ve gone through all of the </a:t>
            </a:r>
            <a:r>
              <a:rPr lang="en" sz="2400"/>
              <a:t>countries, here are some examples of mnemonic devices that can be used to better remember the names of the countries.</a:t>
            </a:r>
            <a:endParaRPr sz="2400"/>
          </a:p>
        </p:txBody>
      </p:sp>
      <p:pic>
        <p:nvPicPr>
          <p:cNvPr id="360" name="Google Shape;36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"/>
            <a:ext cx="4554850" cy="5143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0"/>
          <p:cNvSpPr txBox="1"/>
          <p:nvPr>
            <p:ph type="title"/>
          </p:nvPr>
        </p:nvSpPr>
        <p:spPr>
          <a:xfrm>
            <a:off x="0" y="4232950"/>
            <a:ext cx="91440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Algeria, Angola, Benin, Botswana, Burkina Faso, Burundi, Cameroon, Cape Verde, Central African Republic</a:t>
            </a:r>
            <a:endParaRPr sz="2200"/>
          </a:p>
        </p:txBody>
      </p:sp>
      <p:sp>
        <p:nvSpPr>
          <p:cNvPr id="366" name="Google Shape;366;p7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Algae And Ben Bought Birkenstocks Fast, But Cameron’s Green Cape* Centralized Africa’s Republic</a:t>
            </a:r>
            <a:endParaRPr sz="2200"/>
          </a:p>
        </p:txBody>
      </p:sp>
      <p:sp>
        <p:nvSpPr>
          <p:cNvPr id="367" name="Google Shape;367;p70"/>
          <p:cNvSpPr txBox="1"/>
          <p:nvPr/>
        </p:nvSpPr>
        <p:spPr>
          <a:xfrm>
            <a:off x="1655250" y="2371650"/>
            <a:ext cx="58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ADD PICTURES OF COUNTRIES WHEN ALL OUTLINES ARE DONE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Chad’s coma conned (the) Ivory Coast Diligently</a:t>
            </a:r>
            <a:endParaRPr sz="2500"/>
          </a:p>
        </p:txBody>
      </p:sp>
      <p:sp>
        <p:nvSpPr>
          <p:cNvPr id="373" name="Google Shape;373;p71"/>
          <p:cNvSpPr txBox="1"/>
          <p:nvPr>
            <p:ph type="title"/>
          </p:nvPr>
        </p:nvSpPr>
        <p:spPr>
          <a:xfrm>
            <a:off x="0" y="4570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Chad, Comoros, Congo, Ivory Coast, Djibouti</a:t>
            </a:r>
            <a:endParaRPr sz="2700"/>
          </a:p>
        </p:txBody>
      </p:sp>
      <p:sp>
        <p:nvSpPr>
          <p:cNvPr id="374" name="Google Shape;374;p71"/>
          <p:cNvSpPr txBox="1"/>
          <p:nvPr/>
        </p:nvSpPr>
        <p:spPr>
          <a:xfrm>
            <a:off x="1655250" y="2371650"/>
            <a:ext cx="58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ADD PICTURES OF COUNTRIES WHEN ALL OUTLINES ARE DONE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Botswana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188" y="222513"/>
            <a:ext cx="3303619" cy="46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Eggs Everywhere Go Eccentric</a:t>
            </a:r>
            <a:endParaRPr sz="2700"/>
          </a:p>
        </p:txBody>
      </p:sp>
      <p:sp>
        <p:nvSpPr>
          <p:cNvPr id="380" name="Google Shape;380;p72"/>
          <p:cNvSpPr txBox="1"/>
          <p:nvPr/>
        </p:nvSpPr>
        <p:spPr>
          <a:xfrm>
            <a:off x="1655250" y="2371650"/>
            <a:ext cx="58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ADD PICTURES OF COUNTRIES WHEN ALL OUTLINES ARE DONE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1" name="Google Shape;381;p72"/>
          <p:cNvSpPr txBox="1"/>
          <p:nvPr>
            <p:ph type="title"/>
          </p:nvPr>
        </p:nvSpPr>
        <p:spPr>
          <a:xfrm>
            <a:off x="0" y="4570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Egypt, Equatorial Guinea, Eritrea</a:t>
            </a:r>
            <a:endParaRPr sz="27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Ethel Got Good Grades</a:t>
            </a:r>
            <a:endParaRPr sz="2700"/>
          </a:p>
        </p:txBody>
      </p:sp>
      <p:sp>
        <p:nvSpPr>
          <p:cNvPr id="387" name="Google Shape;387;p73"/>
          <p:cNvSpPr txBox="1"/>
          <p:nvPr/>
        </p:nvSpPr>
        <p:spPr>
          <a:xfrm>
            <a:off x="1655250" y="2371650"/>
            <a:ext cx="58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ADD PICTURES OF COUNTRIES WHEN ALL OUTLINES ARE DONE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88" name="Google Shape;388;p73"/>
          <p:cNvSpPr txBox="1"/>
          <p:nvPr>
            <p:ph type="title"/>
          </p:nvPr>
        </p:nvSpPr>
        <p:spPr>
          <a:xfrm>
            <a:off x="0" y="4570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Ethiopia, Gabon, Gambia, Ghana</a:t>
            </a:r>
            <a:endParaRPr sz="27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Grief Boys</a:t>
            </a:r>
            <a:endParaRPr/>
          </a:p>
        </p:txBody>
      </p:sp>
      <p:sp>
        <p:nvSpPr>
          <p:cNvPr id="394" name="Google Shape;394;p74"/>
          <p:cNvSpPr txBox="1"/>
          <p:nvPr/>
        </p:nvSpPr>
        <p:spPr>
          <a:xfrm>
            <a:off x="1655250" y="2371650"/>
            <a:ext cx="58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ADD PICTURES OF COUNTRIES WHEN ALL OUTLINES ARE DONE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5" name="Google Shape;395;p74"/>
          <p:cNvSpPr txBox="1"/>
          <p:nvPr>
            <p:ph type="title"/>
          </p:nvPr>
        </p:nvSpPr>
        <p:spPr>
          <a:xfrm>
            <a:off x="0" y="4570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Guinea, Guinea-Bissau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Kent (and) Lois Lane Live (in) Manhattan</a:t>
            </a:r>
            <a:endParaRPr/>
          </a:p>
        </p:txBody>
      </p:sp>
      <p:sp>
        <p:nvSpPr>
          <p:cNvPr id="401" name="Google Shape;401;p75"/>
          <p:cNvSpPr txBox="1"/>
          <p:nvPr/>
        </p:nvSpPr>
        <p:spPr>
          <a:xfrm>
            <a:off x="1655250" y="2371650"/>
            <a:ext cx="58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ADD PICTURES OF COUNTRIES WHEN ALL OUTLINES ARE DONE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2" name="Google Shape;402;p75"/>
          <p:cNvSpPr txBox="1"/>
          <p:nvPr>
            <p:ph type="title"/>
          </p:nvPr>
        </p:nvSpPr>
        <p:spPr>
          <a:xfrm>
            <a:off x="0" y="4570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Kenya, Lesotho, Liberia, Libya, Madagascar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 Ma Married Maurice</a:t>
            </a:r>
            <a:endParaRPr/>
          </a:p>
        </p:txBody>
      </p:sp>
      <p:sp>
        <p:nvSpPr>
          <p:cNvPr id="408" name="Google Shape;408;p76"/>
          <p:cNvSpPr txBox="1"/>
          <p:nvPr/>
        </p:nvSpPr>
        <p:spPr>
          <a:xfrm>
            <a:off x="1655250" y="2371650"/>
            <a:ext cx="58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ADD PICTURES OF COUNTRIES WHEN ALL OUTLINES ARE DONE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9" name="Google Shape;409;p76"/>
          <p:cNvSpPr txBox="1"/>
          <p:nvPr>
            <p:ph type="title"/>
          </p:nvPr>
        </p:nvSpPr>
        <p:spPr>
          <a:xfrm>
            <a:off x="311700" y="457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Malawi, Mali, Mauritania, Mauritius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Moroccos Make Noise</a:t>
            </a:r>
            <a:endParaRPr/>
          </a:p>
        </p:txBody>
      </p:sp>
      <p:sp>
        <p:nvSpPr>
          <p:cNvPr id="415" name="Google Shape;415;p77"/>
          <p:cNvSpPr txBox="1"/>
          <p:nvPr/>
        </p:nvSpPr>
        <p:spPr>
          <a:xfrm>
            <a:off x="1655250" y="2371650"/>
            <a:ext cx="58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ADD PICTURES OF COUNTRIES WHEN ALL OUTLINES ARE DONE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6" name="Google Shape;416;p77"/>
          <p:cNvSpPr txBox="1"/>
          <p:nvPr>
            <p:ph type="title"/>
          </p:nvPr>
        </p:nvSpPr>
        <p:spPr>
          <a:xfrm>
            <a:off x="311700" y="457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Morocco, Mozambique, Namibia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Never Run (with) Scissors To (the) Potty</a:t>
            </a:r>
            <a:endParaRPr/>
          </a:p>
        </p:txBody>
      </p:sp>
      <p:sp>
        <p:nvSpPr>
          <p:cNvPr id="422" name="Google Shape;422;p78"/>
          <p:cNvSpPr txBox="1"/>
          <p:nvPr/>
        </p:nvSpPr>
        <p:spPr>
          <a:xfrm>
            <a:off x="1655250" y="2371650"/>
            <a:ext cx="58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ADD PICTURES OF COUNTRIES WHEN ALL OUTLINES ARE DONE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23" name="Google Shape;423;p78"/>
          <p:cNvSpPr txBox="1"/>
          <p:nvPr>
            <p:ph type="title"/>
          </p:nvPr>
        </p:nvSpPr>
        <p:spPr>
          <a:xfrm>
            <a:off x="311700" y="457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Niger, Nigeria, Rwanda, Sao Tome and Principe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Several Snakes Slither Somewhere (to) South Africa</a:t>
            </a:r>
            <a:endParaRPr/>
          </a:p>
        </p:txBody>
      </p:sp>
      <p:sp>
        <p:nvSpPr>
          <p:cNvPr id="429" name="Google Shape;429;p79"/>
          <p:cNvSpPr txBox="1"/>
          <p:nvPr/>
        </p:nvSpPr>
        <p:spPr>
          <a:xfrm>
            <a:off x="1655250" y="2371650"/>
            <a:ext cx="58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ADD PICTURES OF COUNTRIES WHEN ALL OUTLINES ARE DONE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0" name="Google Shape;430;p79"/>
          <p:cNvSpPr txBox="1"/>
          <p:nvPr>
            <p:ph type="title"/>
          </p:nvPr>
        </p:nvSpPr>
        <p:spPr>
          <a:xfrm>
            <a:off x="311700" y="457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Senegal, Seychelles, Sierra Leone, Somalia, South Africa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Suddenly Swayze Takes To-go To (the) Zoo Zoo</a:t>
            </a:r>
            <a:endParaRPr/>
          </a:p>
        </p:txBody>
      </p:sp>
      <p:sp>
        <p:nvSpPr>
          <p:cNvPr id="436" name="Google Shape;436;p80"/>
          <p:cNvSpPr txBox="1"/>
          <p:nvPr/>
        </p:nvSpPr>
        <p:spPr>
          <a:xfrm>
            <a:off x="1655250" y="2371650"/>
            <a:ext cx="58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ADD PICTURES OF COUNTRIES WHEN ALL OUTLINES ARE DONE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7" name="Google Shape;437;p80"/>
          <p:cNvSpPr txBox="1"/>
          <p:nvPr>
            <p:ph type="title"/>
          </p:nvPr>
        </p:nvSpPr>
        <p:spPr>
          <a:xfrm>
            <a:off x="0" y="4570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Sudan, Swaziland, Tanzania, Togo, Tunisia, Uganda, Zambia, Zimbabwe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Burkina Faso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563" y="661263"/>
            <a:ext cx="524487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Burundi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Cameroon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